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8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67C0E-12F3-44F2-B024-CA23CCCE8093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A833-8583-465A-9D76-FDA08BF0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59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67C0E-12F3-44F2-B024-CA23CCCE8093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A833-8583-465A-9D76-FDA08BF0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744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67C0E-12F3-44F2-B024-CA23CCCE8093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A833-8583-465A-9D76-FDA08BF0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267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5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67C0E-12F3-44F2-B024-CA23CCCE8093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A833-8583-465A-9D76-FDA08BF0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27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67C0E-12F3-44F2-B024-CA23CCCE8093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A833-8583-465A-9D76-FDA08BF0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80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67C0E-12F3-44F2-B024-CA23CCCE8093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A833-8583-465A-9D76-FDA08BF0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004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67C0E-12F3-44F2-B024-CA23CCCE8093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A833-8583-465A-9D76-FDA08BF0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69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67C0E-12F3-44F2-B024-CA23CCCE8093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A833-8583-465A-9D76-FDA08BF0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06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67C0E-12F3-44F2-B024-CA23CCCE8093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A833-8583-465A-9D76-FDA08BF0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961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67C0E-12F3-44F2-B024-CA23CCCE8093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A833-8583-465A-9D76-FDA08BF0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25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67C0E-12F3-44F2-B024-CA23CCCE8093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A833-8583-465A-9D76-FDA08BF0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248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67C0E-12F3-44F2-B024-CA23CCCE8093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BA833-8583-465A-9D76-FDA08BF0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26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/>
              <a:t>Function Class Work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548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Question 1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Write </a:t>
            </a:r>
            <a:r>
              <a:rPr lang="en-US" dirty="0"/>
              <a:t>method that takes rectangle width and height as parameter (arguments) then returns the rectangle area</a:t>
            </a:r>
          </a:p>
          <a:p>
            <a:pPr lvl="0"/>
            <a:r>
              <a:rPr lang="en-US" dirty="0"/>
              <a:t>In main method use above method to print the area of a rectangle given width and height as input from user then print another area of a rectangle for width=2 and height =3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598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Question 2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Write </a:t>
            </a:r>
            <a:r>
              <a:rPr lang="en-US" dirty="0"/>
              <a:t>method that takes two integers as parameter (arguments) then returns the maximum value</a:t>
            </a:r>
          </a:p>
          <a:p>
            <a:pPr lvl="0"/>
            <a:r>
              <a:rPr lang="en-US" dirty="0"/>
              <a:t>In main method use above method to print the maximum value of two integers given as input from user.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925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Question 3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Write </a:t>
            </a:r>
            <a:r>
              <a:rPr lang="en-US" dirty="0"/>
              <a:t>method that takes two integers as parameter (arguments) then returns the summation value</a:t>
            </a:r>
          </a:p>
          <a:p>
            <a:pPr lvl="0"/>
            <a:r>
              <a:rPr lang="en-US" dirty="0"/>
              <a:t>In main method use above method to print the summation value of two integers given as input from user.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053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Question 4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Write </a:t>
            </a:r>
            <a:r>
              <a:rPr lang="en-US" dirty="0"/>
              <a:t>method that takes integer as parameter (argument) then returns the true if the value &gt; 0 else return false.</a:t>
            </a:r>
          </a:p>
          <a:p>
            <a:pPr lvl="0"/>
            <a:r>
              <a:rPr lang="en-US" dirty="0"/>
              <a:t>In main method use above method to print “</a:t>
            </a:r>
            <a:r>
              <a:rPr lang="en-US" b="1" dirty="0"/>
              <a:t>the number is positive</a:t>
            </a:r>
            <a:r>
              <a:rPr lang="en-US" dirty="0"/>
              <a:t>” if the value of integer given as input from user is positive else print “</a:t>
            </a:r>
            <a:r>
              <a:rPr lang="en-US" b="1" dirty="0"/>
              <a:t>the number is negative</a:t>
            </a:r>
            <a:r>
              <a:rPr lang="en-US" dirty="0"/>
              <a:t>”.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024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Question 5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Write </a:t>
            </a:r>
            <a:r>
              <a:rPr lang="en-US" dirty="0"/>
              <a:t>method that takes circle radius as parameter (argument) then returns the circle area</a:t>
            </a:r>
          </a:p>
          <a:p>
            <a:pPr lvl="0"/>
            <a:r>
              <a:rPr lang="en-US" dirty="0"/>
              <a:t>In main method use above method to print the area of a circle given radius as input from user 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9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Question 6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Write </a:t>
            </a:r>
            <a:r>
              <a:rPr lang="en-US" dirty="0"/>
              <a:t>method that takes two integers as parameter (arguments) then returns the value of number1^number2</a:t>
            </a:r>
          </a:p>
          <a:p>
            <a:pPr lvl="0"/>
            <a:r>
              <a:rPr lang="en-US" dirty="0"/>
              <a:t>In main method use above method to print the value of number1^number2 For  two integers given as input from user.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189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Question 7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Write </a:t>
            </a:r>
            <a:r>
              <a:rPr lang="en-US" dirty="0"/>
              <a:t>method that takes integer as parameter (argument) then returns the factorial for that integer</a:t>
            </a:r>
          </a:p>
          <a:p>
            <a:pPr lvl="0"/>
            <a:r>
              <a:rPr lang="en-US" dirty="0"/>
              <a:t>In main method use above method to print the factorial of given integer input from user 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052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314</Words>
  <Application>Microsoft Office PowerPoint</Application>
  <PresentationFormat>Widescreen</PresentationFormat>
  <Paragraphs>22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Function Class Work </vt:lpstr>
      <vt:lpstr>Question 1 </vt:lpstr>
      <vt:lpstr>Question 2 </vt:lpstr>
      <vt:lpstr>Question 3 </vt:lpstr>
      <vt:lpstr>Question 4 </vt:lpstr>
      <vt:lpstr>Question 5 </vt:lpstr>
      <vt:lpstr>Question 6 </vt:lpstr>
      <vt:lpstr>Question 7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 Class Work </dc:title>
  <dc:creator>Abd-Alrahman Obidat</dc:creator>
  <cp:lastModifiedBy>Abd-Alrahman Obidat</cp:lastModifiedBy>
  <cp:revision>1</cp:revision>
  <dcterms:created xsi:type="dcterms:W3CDTF">2026-01-11T05:07:43Z</dcterms:created>
  <dcterms:modified xsi:type="dcterms:W3CDTF">2026-01-11T05:07:51Z</dcterms:modified>
</cp:coreProperties>
</file>